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319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20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13" r:id="rId51"/>
    <p:sldId id="302" r:id="rId52"/>
    <p:sldId id="315" r:id="rId53"/>
    <p:sldId id="316" r:id="rId54"/>
    <p:sldId id="321" r:id="rId55"/>
    <p:sldId id="322" r:id="rId56"/>
    <p:sldId id="312" r:id="rId57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HelveticaNeueLT Std" panose="020B0604020202020204" pitchFamily="34" charset="0"/>
      <p:regular r:id="rId64"/>
    </p:embeddedFont>
    <p:embeddedFont>
      <p:font typeface="HelveticaNeueLT Std Med Cn" panose="020B0606030502030204" pitchFamily="34" charset="0"/>
      <p:regular r:id="rId65"/>
      <p: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User Authentication Flows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Implicit/Hybrid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Secret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authentication ticket!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75" y="1930978"/>
            <a:ext cx="7191270" cy="371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35" y="181416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5" y="478775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FE6131-1C1C-45C6-BEA9-146331FA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2753AD-4643-4431-B1A7-47D39C76EC8E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462EB-C26B-4B5A-B346-448046D63E4F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NeueLT Std" panose="020B0604020202020204" pitchFamily="34" charset="0"/>
                <a:hlinkClick r:id="rId4"/>
              </a:rPr>
              <a:t>https://abp.io/documents/abp/latest/Best-Practices/Index</a:t>
            </a:r>
            <a:r>
              <a:rPr lang="en-US" sz="2400" dirty="0"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5820</TotalTime>
  <Words>1777</Words>
  <Application>Microsoft Office PowerPoint</Application>
  <PresentationFormat>Widescreen</PresentationFormat>
  <Paragraphs>448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HelveticaNeueLT Std Med Cn</vt:lpstr>
      <vt:lpstr>Courier New</vt:lpstr>
      <vt:lpstr>Calibri Light</vt:lpstr>
      <vt:lpstr>Arial</vt:lpstr>
      <vt:lpstr>Calibri</vt:lpstr>
      <vt:lpstr>HelveticaNeueLT Std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204</cp:revision>
  <dcterms:created xsi:type="dcterms:W3CDTF">2019-02-25T13:56:54Z</dcterms:created>
  <dcterms:modified xsi:type="dcterms:W3CDTF">2019-03-06T07:33:20Z</dcterms:modified>
</cp:coreProperties>
</file>